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C Milo" charset="1" panose="00000000000000000000"/>
      <p:regular r:id="rId22"/>
    </p:embeddedFont>
    <p:embeddedFont>
      <p:font typeface="Agrandir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Relationship Id="rId7" Target="../media/image26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Relationship Id="rId7" Target="../media/image26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Relationship Id="rId7" Target="../media/image26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Relationship Id="rId7" Target="../media/image2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Relationship Id="rId7" Target="../media/image26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Relationship Id="rId7" Target="../media/image26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2" Target="../media/image21.jpeg" Type="http://schemas.openxmlformats.org/officeDocument/2006/relationships/image"/><Relationship Id="rId3" Target="../media/image43.png" Type="http://schemas.openxmlformats.org/officeDocument/2006/relationships/image"/><Relationship Id="rId4" Target="../media/image2.png" Type="http://schemas.openxmlformats.org/officeDocument/2006/relationships/image"/><Relationship Id="rId5" Target="../media/image44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jpe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12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2.png" Type="http://schemas.openxmlformats.org/officeDocument/2006/relationships/image"/><Relationship Id="rId4" Target="../media/image22.png" Type="http://schemas.openxmlformats.org/officeDocument/2006/relationships/image"/><Relationship Id="rId5" Target="../media/image19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Relationship Id="rId7" Target="../media/image26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Relationship Id="rId7" Target="../media/image26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Relationship Id="rId7" Target="../media/image26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12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Relationship Id="rId7" Target="../media/image26.pn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36730" r="-68001" b="-50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0449">
            <a:off x="4100564" y="7984250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41407">
            <a:off x="7527446" y="7122234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51875">
            <a:off x="10043618" y="9112122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76478">
            <a:off x="1156889" y="8300709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84536" y="6217638"/>
            <a:ext cx="5718928" cy="1200675"/>
            <a:chOff x="0" y="0"/>
            <a:chExt cx="7625237" cy="1600900"/>
          </a:xfrm>
        </p:grpSpPr>
        <p:sp>
          <p:nvSpPr>
            <p:cNvPr name="Freeform 8" id="8"/>
            <p:cNvSpPr/>
            <p:nvPr/>
          </p:nvSpPr>
          <p:spPr>
            <a:xfrm flipH="false" flipV="false" rot="5291627">
              <a:off x="1613151" y="-1518633"/>
              <a:ext cx="1455433" cy="4638166"/>
            </a:xfrm>
            <a:custGeom>
              <a:avLst/>
              <a:gdLst/>
              <a:ahLst/>
              <a:cxnLst/>
              <a:rect r="r" b="b" t="t" l="l"/>
              <a:pathLst>
                <a:path h="4638166" w="1455433">
                  <a:moveTo>
                    <a:pt x="0" y="0"/>
                  </a:moveTo>
                  <a:lnTo>
                    <a:pt x="1455433" y="0"/>
                  </a:lnTo>
                  <a:lnTo>
                    <a:pt x="1455433" y="4638166"/>
                  </a:lnTo>
                  <a:lnTo>
                    <a:pt x="0" y="4638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036" t="0" r="-4036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5466966">
              <a:off x="5140880" y="-1098572"/>
              <a:ext cx="1338110" cy="3605224"/>
            </a:xfrm>
            <a:custGeom>
              <a:avLst/>
              <a:gdLst/>
              <a:ahLst/>
              <a:cxnLst/>
              <a:rect r="r" b="b" t="t" l="l"/>
              <a:pathLst>
                <a:path h="3605224" w="1338110">
                  <a:moveTo>
                    <a:pt x="0" y="0"/>
                  </a:moveTo>
                  <a:lnTo>
                    <a:pt x="1338109" y="0"/>
                  </a:lnTo>
                  <a:lnTo>
                    <a:pt x="1338109" y="3605224"/>
                  </a:lnTo>
                  <a:lnTo>
                    <a:pt x="0" y="360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799" t="0" r="-1179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5400000">
            <a:off x="-1526086" y="2209505"/>
            <a:ext cx="1034126" cy="5286265"/>
          </a:xfrm>
          <a:custGeom>
            <a:avLst/>
            <a:gdLst/>
            <a:ahLst/>
            <a:cxnLst/>
            <a:rect r="r" b="b" t="t" l="l"/>
            <a:pathLst>
              <a:path h="5286265" w="1034126">
                <a:moveTo>
                  <a:pt x="0" y="0"/>
                </a:moveTo>
                <a:lnTo>
                  <a:pt x="1034126" y="0"/>
                </a:lnTo>
                <a:lnTo>
                  <a:pt x="1034126" y="5286265"/>
                </a:lnTo>
                <a:lnTo>
                  <a:pt x="0" y="5286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832559">
            <a:off x="18724672" y="2474201"/>
            <a:ext cx="930563" cy="4756873"/>
          </a:xfrm>
          <a:custGeom>
            <a:avLst/>
            <a:gdLst/>
            <a:ahLst/>
            <a:cxnLst/>
            <a:rect r="r" b="b" t="t" l="l"/>
            <a:pathLst>
              <a:path h="4756873" w="930563">
                <a:moveTo>
                  <a:pt x="0" y="0"/>
                </a:moveTo>
                <a:lnTo>
                  <a:pt x="930563" y="0"/>
                </a:lnTo>
                <a:lnTo>
                  <a:pt x="930563" y="4756873"/>
                </a:lnTo>
                <a:lnTo>
                  <a:pt x="0" y="4756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430828">
            <a:off x="-2800176" y="-4554003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3902167">
            <a:off x="13786715" y="-4813126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6737985" y="0"/>
                </a:moveTo>
                <a:lnTo>
                  <a:pt x="0" y="0"/>
                </a:lnTo>
                <a:lnTo>
                  <a:pt x="0" y="8229600"/>
                </a:lnTo>
                <a:lnTo>
                  <a:pt x="6737985" y="8229600"/>
                </a:lnTo>
                <a:lnTo>
                  <a:pt x="6737985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58180" y="2474313"/>
            <a:ext cx="10171641" cy="33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50"/>
              </a:lnSpc>
            </a:pPr>
            <a:r>
              <a:rPr lang="en-US" sz="15000">
                <a:solidFill>
                  <a:srgbClr val="FFFFFF"/>
                </a:solidFill>
                <a:latin typeface="TC Milo"/>
              </a:rPr>
              <a:t>UAS</a:t>
            </a:r>
          </a:p>
          <a:p>
            <a:pPr algn="ctr">
              <a:lnSpc>
                <a:spcPts val="12450"/>
              </a:lnSpc>
            </a:pPr>
            <a:r>
              <a:rPr lang="en-US" sz="15000">
                <a:solidFill>
                  <a:srgbClr val="FFFFFF"/>
                </a:solidFill>
                <a:latin typeface="TC Milo"/>
              </a:rPr>
              <a:t>SISTEM OPERASI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62229" y="6289574"/>
            <a:ext cx="6163542" cy="84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4"/>
              </a:lnSpc>
            </a:pPr>
            <a:r>
              <a:rPr lang="en-US" sz="4246">
                <a:solidFill>
                  <a:srgbClr val="AA8E6B"/>
                </a:solidFill>
                <a:latin typeface="Agrandir Bold"/>
              </a:rPr>
              <a:t>TI - 1B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872149">
            <a:off x="13631390" y="-274010"/>
            <a:ext cx="9217666" cy="13697614"/>
          </a:xfrm>
          <a:custGeom>
            <a:avLst/>
            <a:gdLst/>
            <a:ahLst/>
            <a:cxnLst/>
            <a:rect r="r" b="b" t="t" l="l"/>
            <a:pathLst>
              <a:path h="13697614" w="9217666">
                <a:moveTo>
                  <a:pt x="9217666" y="0"/>
                </a:moveTo>
                <a:lnTo>
                  <a:pt x="0" y="0"/>
                </a:lnTo>
                <a:lnTo>
                  <a:pt x="0" y="13697614"/>
                </a:lnTo>
                <a:lnTo>
                  <a:pt x="9217666" y="13697614"/>
                </a:lnTo>
                <a:lnTo>
                  <a:pt x="9217666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6677">
            <a:off x="11013522" y="935876"/>
            <a:ext cx="11531596" cy="8706355"/>
          </a:xfrm>
          <a:custGeom>
            <a:avLst/>
            <a:gdLst/>
            <a:ahLst/>
            <a:cxnLst/>
            <a:rect r="r" b="b" t="t" l="l"/>
            <a:pathLst>
              <a:path h="8706355" w="11531596">
                <a:moveTo>
                  <a:pt x="0" y="0"/>
                </a:moveTo>
                <a:lnTo>
                  <a:pt x="11531597" y="0"/>
                </a:lnTo>
                <a:lnTo>
                  <a:pt x="11531597" y="8706355"/>
                </a:lnTo>
                <a:lnTo>
                  <a:pt x="0" y="8706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5585653" y="-1645107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50887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4" y="0"/>
                </a:lnTo>
                <a:lnTo>
                  <a:pt x="18967344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817281" y="4429132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49498" y="7481630"/>
            <a:ext cx="9546927" cy="2124605"/>
          </a:xfrm>
          <a:custGeom>
            <a:avLst/>
            <a:gdLst/>
            <a:ahLst/>
            <a:cxnLst/>
            <a:rect r="r" b="b" t="t" l="l"/>
            <a:pathLst>
              <a:path h="2124605" w="9546927">
                <a:moveTo>
                  <a:pt x="0" y="0"/>
                </a:moveTo>
                <a:lnTo>
                  <a:pt x="9546927" y="0"/>
                </a:lnTo>
                <a:lnTo>
                  <a:pt x="9546927" y="2124605"/>
                </a:lnTo>
                <a:lnTo>
                  <a:pt x="0" y="21246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21016" y="1044683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RENAME FILE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3602" y="2894032"/>
            <a:ext cx="9544548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Fitur ini memungkinkan pengguna untuk mengganti nama file yang telah dibuat.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4283355" y="-3177027"/>
            <a:ext cx="8759462" cy="13016715"/>
          </a:xfrm>
          <a:custGeom>
            <a:avLst/>
            <a:gdLst/>
            <a:ahLst/>
            <a:cxnLst/>
            <a:rect r="r" b="b" t="t" l="l"/>
            <a:pathLst>
              <a:path h="13016715" w="8759462">
                <a:moveTo>
                  <a:pt x="8759462" y="0"/>
                </a:moveTo>
                <a:lnTo>
                  <a:pt x="0" y="0"/>
                </a:lnTo>
                <a:lnTo>
                  <a:pt x="0" y="13016715"/>
                </a:lnTo>
                <a:lnTo>
                  <a:pt x="8759462" y="13016715"/>
                </a:lnTo>
                <a:lnTo>
                  <a:pt x="875946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4132203" y="654132"/>
            <a:ext cx="11211325" cy="8846807"/>
          </a:xfrm>
          <a:custGeom>
            <a:avLst/>
            <a:gdLst/>
            <a:ahLst/>
            <a:cxnLst/>
            <a:rect r="r" b="b" t="t" l="l"/>
            <a:pathLst>
              <a:path h="8846807" w="11211325">
                <a:moveTo>
                  <a:pt x="0" y="0"/>
                </a:moveTo>
                <a:lnTo>
                  <a:pt x="11211325" y="0"/>
                </a:lnTo>
                <a:lnTo>
                  <a:pt x="11211325" y="8846807"/>
                </a:lnTo>
                <a:lnTo>
                  <a:pt x="0" y="884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7" t="0" r="-225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10619882" y="-1645107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5244" y="1044683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MOVE FILE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7330" y="2894032"/>
            <a:ext cx="9697630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Fitur ini memungkinkan pengguna untuk memindahkan file kedalam folder yang sudah dibuat,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334466">
            <a:off x="14320724" y="-4503648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82076" y="6813994"/>
            <a:ext cx="9777224" cy="2444306"/>
          </a:xfrm>
          <a:custGeom>
            <a:avLst/>
            <a:gdLst/>
            <a:ahLst/>
            <a:cxnLst/>
            <a:rect r="r" b="b" t="t" l="l"/>
            <a:pathLst>
              <a:path h="2444306" w="9777224">
                <a:moveTo>
                  <a:pt x="0" y="0"/>
                </a:moveTo>
                <a:lnTo>
                  <a:pt x="9777224" y="0"/>
                </a:lnTo>
                <a:lnTo>
                  <a:pt x="9777224" y="2444306"/>
                </a:lnTo>
                <a:lnTo>
                  <a:pt x="0" y="24443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376" y="2839329"/>
            <a:ext cx="5079122" cy="4121345"/>
          </a:xfrm>
          <a:custGeom>
            <a:avLst/>
            <a:gdLst/>
            <a:ahLst/>
            <a:cxnLst/>
            <a:rect r="r" b="b" t="t" l="l"/>
            <a:pathLst>
              <a:path h="4121345" w="5079122">
                <a:moveTo>
                  <a:pt x="0" y="0"/>
                </a:moveTo>
                <a:lnTo>
                  <a:pt x="5079122" y="0"/>
                </a:lnTo>
                <a:lnTo>
                  <a:pt x="5079122" y="4121344"/>
                </a:lnTo>
                <a:lnTo>
                  <a:pt x="0" y="4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872149">
            <a:off x="13631390" y="-274010"/>
            <a:ext cx="9217666" cy="13697614"/>
          </a:xfrm>
          <a:custGeom>
            <a:avLst/>
            <a:gdLst/>
            <a:ahLst/>
            <a:cxnLst/>
            <a:rect r="r" b="b" t="t" l="l"/>
            <a:pathLst>
              <a:path h="13697614" w="9217666">
                <a:moveTo>
                  <a:pt x="9217666" y="0"/>
                </a:moveTo>
                <a:lnTo>
                  <a:pt x="0" y="0"/>
                </a:lnTo>
                <a:lnTo>
                  <a:pt x="0" y="13697614"/>
                </a:lnTo>
                <a:lnTo>
                  <a:pt x="9217666" y="13697614"/>
                </a:lnTo>
                <a:lnTo>
                  <a:pt x="9217666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6677">
            <a:off x="11013522" y="935876"/>
            <a:ext cx="11531596" cy="8706355"/>
          </a:xfrm>
          <a:custGeom>
            <a:avLst/>
            <a:gdLst/>
            <a:ahLst/>
            <a:cxnLst/>
            <a:rect r="r" b="b" t="t" l="l"/>
            <a:pathLst>
              <a:path h="8706355" w="11531596">
                <a:moveTo>
                  <a:pt x="0" y="0"/>
                </a:moveTo>
                <a:lnTo>
                  <a:pt x="11531597" y="0"/>
                </a:lnTo>
                <a:lnTo>
                  <a:pt x="11531597" y="8706355"/>
                </a:lnTo>
                <a:lnTo>
                  <a:pt x="0" y="8706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5585653" y="-1645107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50887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4" y="0"/>
                </a:lnTo>
                <a:lnTo>
                  <a:pt x="18967344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817281" y="4429132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72648" y="7614112"/>
            <a:ext cx="9626455" cy="1644188"/>
          </a:xfrm>
          <a:custGeom>
            <a:avLst/>
            <a:gdLst/>
            <a:ahLst/>
            <a:cxnLst/>
            <a:rect r="r" b="b" t="t" l="l"/>
            <a:pathLst>
              <a:path h="1644188" w="9626455">
                <a:moveTo>
                  <a:pt x="0" y="0"/>
                </a:moveTo>
                <a:lnTo>
                  <a:pt x="9626455" y="0"/>
                </a:lnTo>
                <a:lnTo>
                  <a:pt x="9626455" y="1644188"/>
                </a:lnTo>
                <a:lnTo>
                  <a:pt x="0" y="1644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89408" y="3033703"/>
            <a:ext cx="5150815" cy="4219594"/>
          </a:xfrm>
          <a:custGeom>
            <a:avLst/>
            <a:gdLst/>
            <a:ahLst/>
            <a:cxnLst/>
            <a:rect r="r" b="b" t="t" l="l"/>
            <a:pathLst>
              <a:path h="4219594" w="5150815">
                <a:moveTo>
                  <a:pt x="0" y="0"/>
                </a:moveTo>
                <a:lnTo>
                  <a:pt x="5150815" y="0"/>
                </a:lnTo>
                <a:lnTo>
                  <a:pt x="5150815" y="4219594"/>
                </a:lnTo>
                <a:lnTo>
                  <a:pt x="0" y="421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21016" y="1044683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CREATE FOLDER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3602" y="2894032"/>
            <a:ext cx="9544548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Fitur ini memungkinkan pengguna untuk membuat folder pada direktori.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4283355" y="-3177027"/>
            <a:ext cx="8759462" cy="13016715"/>
          </a:xfrm>
          <a:custGeom>
            <a:avLst/>
            <a:gdLst/>
            <a:ahLst/>
            <a:cxnLst/>
            <a:rect r="r" b="b" t="t" l="l"/>
            <a:pathLst>
              <a:path h="13016715" w="8759462">
                <a:moveTo>
                  <a:pt x="8759462" y="0"/>
                </a:moveTo>
                <a:lnTo>
                  <a:pt x="0" y="0"/>
                </a:lnTo>
                <a:lnTo>
                  <a:pt x="0" y="13016715"/>
                </a:lnTo>
                <a:lnTo>
                  <a:pt x="8759462" y="13016715"/>
                </a:lnTo>
                <a:lnTo>
                  <a:pt x="875946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4132203" y="654132"/>
            <a:ext cx="11211325" cy="8846807"/>
          </a:xfrm>
          <a:custGeom>
            <a:avLst/>
            <a:gdLst/>
            <a:ahLst/>
            <a:cxnLst/>
            <a:rect r="r" b="b" t="t" l="l"/>
            <a:pathLst>
              <a:path h="8846807" w="11211325">
                <a:moveTo>
                  <a:pt x="0" y="0"/>
                </a:moveTo>
                <a:lnTo>
                  <a:pt x="11211325" y="0"/>
                </a:lnTo>
                <a:lnTo>
                  <a:pt x="11211325" y="8846807"/>
                </a:lnTo>
                <a:lnTo>
                  <a:pt x="0" y="884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7" t="0" r="-225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10619882" y="-1645107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5244" y="1044683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DELETE FOLDER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7330" y="2894032"/>
            <a:ext cx="9697630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Fitur ini memungkinkan pengguna untuk menghapus folder yang sudah dibuat.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334466">
            <a:off x="14320724" y="-4503648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41644" y="7644298"/>
            <a:ext cx="9631094" cy="1614002"/>
          </a:xfrm>
          <a:custGeom>
            <a:avLst/>
            <a:gdLst/>
            <a:ahLst/>
            <a:cxnLst/>
            <a:rect r="r" b="b" t="t" l="l"/>
            <a:pathLst>
              <a:path h="1614002" w="9631094">
                <a:moveTo>
                  <a:pt x="0" y="0"/>
                </a:moveTo>
                <a:lnTo>
                  <a:pt x="9631093" y="0"/>
                </a:lnTo>
                <a:lnTo>
                  <a:pt x="9631093" y="1614002"/>
                </a:lnTo>
                <a:lnTo>
                  <a:pt x="0" y="16140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376" y="3886578"/>
            <a:ext cx="4934781" cy="2659299"/>
          </a:xfrm>
          <a:custGeom>
            <a:avLst/>
            <a:gdLst/>
            <a:ahLst/>
            <a:cxnLst/>
            <a:rect r="r" b="b" t="t" l="l"/>
            <a:pathLst>
              <a:path h="2659299" w="4934781">
                <a:moveTo>
                  <a:pt x="0" y="0"/>
                </a:moveTo>
                <a:lnTo>
                  <a:pt x="4934781" y="0"/>
                </a:lnTo>
                <a:lnTo>
                  <a:pt x="4934781" y="2659298"/>
                </a:lnTo>
                <a:lnTo>
                  <a:pt x="0" y="2659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872149">
            <a:off x="13631390" y="-274010"/>
            <a:ext cx="9217666" cy="13697614"/>
          </a:xfrm>
          <a:custGeom>
            <a:avLst/>
            <a:gdLst/>
            <a:ahLst/>
            <a:cxnLst/>
            <a:rect r="r" b="b" t="t" l="l"/>
            <a:pathLst>
              <a:path h="13697614" w="9217666">
                <a:moveTo>
                  <a:pt x="9217666" y="0"/>
                </a:moveTo>
                <a:lnTo>
                  <a:pt x="0" y="0"/>
                </a:lnTo>
                <a:lnTo>
                  <a:pt x="0" y="13697614"/>
                </a:lnTo>
                <a:lnTo>
                  <a:pt x="9217666" y="13697614"/>
                </a:lnTo>
                <a:lnTo>
                  <a:pt x="9217666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6677">
            <a:off x="11013522" y="935876"/>
            <a:ext cx="11531596" cy="8706355"/>
          </a:xfrm>
          <a:custGeom>
            <a:avLst/>
            <a:gdLst/>
            <a:ahLst/>
            <a:cxnLst/>
            <a:rect r="r" b="b" t="t" l="l"/>
            <a:pathLst>
              <a:path h="8706355" w="11531596">
                <a:moveTo>
                  <a:pt x="0" y="0"/>
                </a:moveTo>
                <a:lnTo>
                  <a:pt x="11531597" y="0"/>
                </a:lnTo>
                <a:lnTo>
                  <a:pt x="11531597" y="8706355"/>
                </a:lnTo>
                <a:lnTo>
                  <a:pt x="0" y="8706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5585653" y="-1645107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50887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4" y="0"/>
                </a:lnTo>
                <a:lnTo>
                  <a:pt x="18967344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817281" y="4429132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13602" y="6574797"/>
            <a:ext cx="9147798" cy="3330620"/>
          </a:xfrm>
          <a:custGeom>
            <a:avLst/>
            <a:gdLst/>
            <a:ahLst/>
            <a:cxnLst/>
            <a:rect r="r" b="b" t="t" l="l"/>
            <a:pathLst>
              <a:path h="3330620" w="9147798">
                <a:moveTo>
                  <a:pt x="0" y="0"/>
                </a:moveTo>
                <a:lnTo>
                  <a:pt x="9147798" y="0"/>
                </a:lnTo>
                <a:lnTo>
                  <a:pt x="9147798" y="3330620"/>
                </a:lnTo>
                <a:lnTo>
                  <a:pt x="0" y="33306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16688" y="3327755"/>
            <a:ext cx="4923534" cy="3922596"/>
          </a:xfrm>
          <a:custGeom>
            <a:avLst/>
            <a:gdLst/>
            <a:ahLst/>
            <a:cxnLst/>
            <a:rect r="r" b="b" t="t" l="l"/>
            <a:pathLst>
              <a:path h="3922596" w="4923534">
                <a:moveTo>
                  <a:pt x="0" y="0"/>
                </a:moveTo>
                <a:lnTo>
                  <a:pt x="4923535" y="0"/>
                </a:lnTo>
                <a:lnTo>
                  <a:pt x="4923535" y="3922596"/>
                </a:lnTo>
                <a:lnTo>
                  <a:pt x="0" y="39225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21016" y="1044683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COMPRESS FOLDER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3602" y="2894032"/>
            <a:ext cx="9544548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Fitur ini memungkinkan pengguna untuk mengkompress folder pada direktori.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4283355" y="-3177027"/>
            <a:ext cx="8759462" cy="13016715"/>
          </a:xfrm>
          <a:custGeom>
            <a:avLst/>
            <a:gdLst/>
            <a:ahLst/>
            <a:cxnLst/>
            <a:rect r="r" b="b" t="t" l="l"/>
            <a:pathLst>
              <a:path h="13016715" w="8759462">
                <a:moveTo>
                  <a:pt x="8759462" y="0"/>
                </a:moveTo>
                <a:lnTo>
                  <a:pt x="0" y="0"/>
                </a:lnTo>
                <a:lnTo>
                  <a:pt x="0" y="13016715"/>
                </a:lnTo>
                <a:lnTo>
                  <a:pt x="8759462" y="13016715"/>
                </a:lnTo>
                <a:lnTo>
                  <a:pt x="875946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4132203" y="654132"/>
            <a:ext cx="11211325" cy="8846807"/>
          </a:xfrm>
          <a:custGeom>
            <a:avLst/>
            <a:gdLst/>
            <a:ahLst/>
            <a:cxnLst/>
            <a:rect r="r" b="b" t="t" l="l"/>
            <a:pathLst>
              <a:path h="8846807" w="11211325">
                <a:moveTo>
                  <a:pt x="0" y="0"/>
                </a:moveTo>
                <a:lnTo>
                  <a:pt x="11211325" y="0"/>
                </a:lnTo>
                <a:lnTo>
                  <a:pt x="11211325" y="8846807"/>
                </a:lnTo>
                <a:lnTo>
                  <a:pt x="0" y="884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7" t="0" r="-225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10619882" y="-1645107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5244" y="1044683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EXTRACT FOLDER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7330" y="2894032"/>
            <a:ext cx="9697630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Fitur ini memungkinkan pengguna untuk meng extract / unzip folder yang sudah di kompress.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334466">
            <a:off x="14320724" y="-4503648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43080" y="6160153"/>
            <a:ext cx="9786212" cy="3098147"/>
          </a:xfrm>
          <a:custGeom>
            <a:avLst/>
            <a:gdLst/>
            <a:ahLst/>
            <a:cxnLst/>
            <a:rect r="r" b="b" t="t" l="l"/>
            <a:pathLst>
              <a:path h="3098147" w="9786212">
                <a:moveTo>
                  <a:pt x="0" y="0"/>
                </a:moveTo>
                <a:lnTo>
                  <a:pt x="9786212" y="0"/>
                </a:lnTo>
                <a:lnTo>
                  <a:pt x="9786212" y="3098147"/>
                </a:lnTo>
                <a:lnTo>
                  <a:pt x="0" y="3098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376" y="2795807"/>
            <a:ext cx="5047461" cy="4840840"/>
          </a:xfrm>
          <a:custGeom>
            <a:avLst/>
            <a:gdLst/>
            <a:ahLst/>
            <a:cxnLst/>
            <a:rect r="r" b="b" t="t" l="l"/>
            <a:pathLst>
              <a:path h="4840840" w="5047461">
                <a:moveTo>
                  <a:pt x="0" y="0"/>
                </a:moveTo>
                <a:lnTo>
                  <a:pt x="5047461" y="0"/>
                </a:lnTo>
                <a:lnTo>
                  <a:pt x="5047461" y="4840840"/>
                </a:lnTo>
                <a:lnTo>
                  <a:pt x="0" y="48408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79494">
            <a:off x="-1261156" y="-3051836"/>
            <a:ext cx="20810311" cy="16390673"/>
          </a:xfrm>
          <a:custGeom>
            <a:avLst/>
            <a:gdLst/>
            <a:ahLst/>
            <a:cxnLst/>
            <a:rect r="r" b="b" t="t" l="l"/>
            <a:pathLst>
              <a:path h="16390673" w="20810311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71469">
            <a:off x="9572843" y="8300395"/>
            <a:ext cx="11745212" cy="3127163"/>
          </a:xfrm>
          <a:custGeom>
            <a:avLst/>
            <a:gdLst/>
            <a:ahLst/>
            <a:cxnLst/>
            <a:rect r="r" b="b" t="t" l="l"/>
            <a:pathLst>
              <a:path h="3127163" w="11745212">
                <a:moveTo>
                  <a:pt x="0" y="3127163"/>
                </a:moveTo>
                <a:lnTo>
                  <a:pt x="11745212" y="3127163"/>
                </a:lnTo>
                <a:lnTo>
                  <a:pt x="11745212" y="0"/>
                </a:lnTo>
                <a:lnTo>
                  <a:pt x="0" y="0"/>
                </a:lnTo>
                <a:lnTo>
                  <a:pt x="0" y="312716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5871">
            <a:off x="2438964" y="8864901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8"/>
                </a:lnTo>
                <a:lnTo>
                  <a:pt x="0" y="284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54264" y="-4057398"/>
            <a:ext cx="16230600" cy="6041390"/>
          </a:xfrm>
          <a:custGeom>
            <a:avLst/>
            <a:gdLst/>
            <a:ahLst/>
            <a:cxnLst/>
            <a:rect r="r" b="b" t="t" l="l"/>
            <a:pathLst>
              <a:path h="6041390" w="1623060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4760">
            <a:off x="-2921864" y="-948983"/>
            <a:ext cx="16230600" cy="2844199"/>
          </a:xfrm>
          <a:custGeom>
            <a:avLst/>
            <a:gdLst/>
            <a:ahLst/>
            <a:cxnLst/>
            <a:rect r="r" b="b" t="t" l="l"/>
            <a:pathLst>
              <a:path h="2844199" w="16230600">
                <a:moveTo>
                  <a:pt x="0" y="0"/>
                </a:moveTo>
                <a:lnTo>
                  <a:pt x="16230600" y="0"/>
                </a:lnTo>
                <a:lnTo>
                  <a:pt x="16230600" y="2844199"/>
                </a:lnTo>
                <a:lnTo>
                  <a:pt x="0" y="2844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35086">
            <a:off x="5193136" y="7243837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135086">
            <a:off x="459220" y="-6293363"/>
            <a:ext cx="6460236" cy="8229600"/>
          </a:xfrm>
          <a:custGeom>
            <a:avLst/>
            <a:gdLst/>
            <a:ahLst/>
            <a:cxnLst/>
            <a:rect r="r" b="b" t="t" l="l"/>
            <a:pathLst>
              <a:path h="8229600" w="6460236">
                <a:moveTo>
                  <a:pt x="0" y="0"/>
                </a:moveTo>
                <a:lnTo>
                  <a:pt x="6460236" y="0"/>
                </a:lnTo>
                <a:lnTo>
                  <a:pt x="64602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5554">
            <a:off x="7188452" y="10306240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082799">
            <a:off x="-1280181" y="7062138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07503" y="-491175"/>
            <a:ext cx="16230600" cy="2475166"/>
          </a:xfrm>
          <a:custGeom>
            <a:avLst/>
            <a:gdLst/>
            <a:ahLst/>
            <a:cxnLst/>
            <a:rect r="r" b="b" t="t" l="l"/>
            <a:pathLst>
              <a:path h="2475166" w="16230600">
                <a:moveTo>
                  <a:pt x="0" y="0"/>
                </a:moveTo>
                <a:lnTo>
                  <a:pt x="16230600" y="0"/>
                </a:lnTo>
                <a:lnTo>
                  <a:pt x="16230600" y="2475167"/>
                </a:lnTo>
                <a:lnTo>
                  <a:pt x="0" y="2475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082799">
            <a:off x="6088761" y="-6177434"/>
            <a:ext cx="6110478" cy="8229600"/>
          </a:xfrm>
          <a:custGeom>
            <a:avLst/>
            <a:gdLst/>
            <a:ahLst/>
            <a:cxnLst/>
            <a:rect r="r" b="b" t="t" l="l"/>
            <a:pathLst>
              <a:path h="8229600" w="6110478">
                <a:moveTo>
                  <a:pt x="0" y="0"/>
                </a:moveTo>
                <a:lnTo>
                  <a:pt x="6110478" y="0"/>
                </a:lnTo>
                <a:lnTo>
                  <a:pt x="61104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726467">
            <a:off x="13285040" y="-4267844"/>
            <a:ext cx="8844692" cy="5892776"/>
          </a:xfrm>
          <a:custGeom>
            <a:avLst/>
            <a:gdLst/>
            <a:ahLst/>
            <a:cxnLst/>
            <a:rect r="r" b="b" t="t" l="l"/>
            <a:pathLst>
              <a:path h="5892776" w="8844692">
                <a:moveTo>
                  <a:pt x="0" y="0"/>
                </a:moveTo>
                <a:lnTo>
                  <a:pt x="8844692" y="0"/>
                </a:lnTo>
                <a:lnTo>
                  <a:pt x="8844692" y="5892777"/>
                </a:lnTo>
                <a:lnTo>
                  <a:pt x="0" y="5892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22325" y="7242466"/>
            <a:ext cx="1043351" cy="896775"/>
          </a:xfrm>
          <a:custGeom>
            <a:avLst/>
            <a:gdLst/>
            <a:ahLst/>
            <a:cxnLst/>
            <a:rect r="r" b="b" t="t" l="l"/>
            <a:pathLst>
              <a:path h="896775" w="1043351">
                <a:moveTo>
                  <a:pt x="0" y="0"/>
                </a:moveTo>
                <a:lnTo>
                  <a:pt x="1043350" y="0"/>
                </a:lnTo>
                <a:lnTo>
                  <a:pt x="1043350" y="896776"/>
                </a:lnTo>
                <a:lnTo>
                  <a:pt x="0" y="896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07531" y="3282424"/>
            <a:ext cx="13872939" cy="318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12"/>
              </a:lnSpc>
            </a:pPr>
            <a:r>
              <a:rPr lang="en-US" sz="22653">
                <a:solidFill>
                  <a:srgbClr val="FFFFFF"/>
                </a:solidFill>
                <a:latin typeface="TC Milo"/>
              </a:rPr>
              <a:t>TERIMA KASIH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7434" r="-5568" b="-168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90973" y="-226450"/>
            <a:ext cx="4006652" cy="11284828"/>
          </a:xfrm>
          <a:custGeom>
            <a:avLst/>
            <a:gdLst/>
            <a:ahLst/>
            <a:cxnLst/>
            <a:rect r="r" b="b" t="t" l="l"/>
            <a:pathLst>
              <a:path h="11284828" w="4006652">
                <a:moveTo>
                  <a:pt x="0" y="0"/>
                </a:moveTo>
                <a:lnTo>
                  <a:pt x="4006652" y="0"/>
                </a:lnTo>
                <a:lnTo>
                  <a:pt x="4006652" y="11284828"/>
                </a:lnTo>
                <a:lnTo>
                  <a:pt x="0" y="11284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636" t="0" r="0" b="-1830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850400" y="-419729"/>
            <a:ext cx="3979438" cy="10900800"/>
          </a:xfrm>
          <a:custGeom>
            <a:avLst/>
            <a:gdLst/>
            <a:ahLst/>
            <a:cxnLst/>
            <a:rect r="r" b="b" t="t" l="l"/>
            <a:pathLst>
              <a:path h="10900800" w="3979438">
                <a:moveTo>
                  <a:pt x="0" y="0"/>
                </a:moveTo>
                <a:lnTo>
                  <a:pt x="3979437" y="0"/>
                </a:lnTo>
                <a:lnTo>
                  <a:pt x="3979437" y="10900800"/>
                </a:lnTo>
                <a:lnTo>
                  <a:pt x="0" y="10900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0542" t="0" r="0" b="-224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013322">
            <a:off x="-7215104" y="671187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2" y="0"/>
                </a:lnTo>
                <a:lnTo>
                  <a:pt x="109001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786677">
            <a:off x="14756920" y="1066095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701762" y="1192462"/>
            <a:ext cx="716890" cy="7596187"/>
          </a:xfrm>
          <a:custGeom>
            <a:avLst/>
            <a:gdLst/>
            <a:ahLst/>
            <a:cxnLst/>
            <a:rect r="r" b="b" t="t" l="l"/>
            <a:pathLst>
              <a:path h="7596187" w="716890">
                <a:moveTo>
                  <a:pt x="0" y="7596187"/>
                </a:moveTo>
                <a:lnTo>
                  <a:pt x="716890" y="7596187"/>
                </a:lnTo>
                <a:lnTo>
                  <a:pt x="716890" y="0"/>
                </a:lnTo>
                <a:lnTo>
                  <a:pt x="0" y="0"/>
                </a:lnTo>
                <a:lnTo>
                  <a:pt x="0" y="7596187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10800000">
            <a:off x="16047629" y="1670863"/>
            <a:ext cx="716890" cy="7596187"/>
          </a:xfrm>
          <a:custGeom>
            <a:avLst/>
            <a:gdLst/>
            <a:ahLst/>
            <a:cxnLst/>
            <a:rect r="r" b="b" t="t" l="l"/>
            <a:pathLst>
              <a:path h="7596187" w="716890">
                <a:moveTo>
                  <a:pt x="0" y="7596187"/>
                </a:moveTo>
                <a:lnTo>
                  <a:pt x="716890" y="7596187"/>
                </a:lnTo>
                <a:lnTo>
                  <a:pt x="716890" y="0"/>
                </a:lnTo>
                <a:lnTo>
                  <a:pt x="0" y="0"/>
                </a:lnTo>
                <a:lnTo>
                  <a:pt x="0" y="7596187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375984" y="2857608"/>
            <a:ext cx="3829924" cy="5142360"/>
            <a:chOff x="0" y="0"/>
            <a:chExt cx="4076700" cy="5473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8100" y="0"/>
              <a:ext cx="4038600" cy="5473700"/>
            </a:xfrm>
            <a:custGeom>
              <a:avLst/>
              <a:gdLst/>
              <a:ahLst/>
              <a:cxnLst/>
              <a:rect r="r" b="b" t="t" l="l"/>
              <a:pathLst>
                <a:path h="5473700" w="4038600">
                  <a:moveTo>
                    <a:pt x="4038600" y="0"/>
                  </a:moveTo>
                  <a:lnTo>
                    <a:pt x="4038600" y="5473700"/>
                  </a:lnTo>
                  <a:lnTo>
                    <a:pt x="0" y="5473700"/>
                  </a:lnTo>
                  <a:cubicBezTo>
                    <a:pt x="0" y="5473700"/>
                    <a:pt x="25400" y="5397500"/>
                    <a:pt x="38100" y="5372100"/>
                  </a:cubicBezTo>
                  <a:cubicBezTo>
                    <a:pt x="50800" y="5346700"/>
                    <a:pt x="38100" y="5295900"/>
                    <a:pt x="38100" y="5245100"/>
                  </a:cubicBezTo>
                  <a:cubicBezTo>
                    <a:pt x="38100" y="5194300"/>
                    <a:pt x="50800" y="5092700"/>
                    <a:pt x="50800" y="5092700"/>
                  </a:cubicBezTo>
                  <a:lnTo>
                    <a:pt x="88900" y="4991100"/>
                  </a:lnTo>
                  <a:lnTo>
                    <a:pt x="76200" y="4927600"/>
                  </a:lnTo>
                  <a:lnTo>
                    <a:pt x="88900" y="4889500"/>
                  </a:lnTo>
                  <a:lnTo>
                    <a:pt x="114300" y="4800600"/>
                  </a:lnTo>
                  <a:lnTo>
                    <a:pt x="101600" y="4648200"/>
                  </a:lnTo>
                  <a:cubicBezTo>
                    <a:pt x="101600" y="4648200"/>
                    <a:pt x="127000" y="4432300"/>
                    <a:pt x="152400" y="4381500"/>
                  </a:cubicBezTo>
                  <a:cubicBezTo>
                    <a:pt x="177800" y="4330700"/>
                    <a:pt x="152400" y="4279900"/>
                    <a:pt x="152400" y="4279900"/>
                  </a:cubicBezTo>
                  <a:lnTo>
                    <a:pt x="139700" y="4203700"/>
                  </a:lnTo>
                  <a:lnTo>
                    <a:pt x="114300" y="4114800"/>
                  </a:lnTo>
                  <a:lnTo>
                    <a:pt x="114300" y="3962400"/>
                  </a:lnTo>
                  <a:lnTo>
                    <a:pt x="139700" y="3860800"/>
                  </a:lnTo>
                  <a:lnTo>
                    <a:pt x="114300" y="3670300"/>
                  </a:lnTo>
                  <a:lnTo>
                    <a:pt x="127000" y="3403600"/>
                  </a:lnTo>
                  <a:lnTo>
                    <a:pt x="114300" y="3251200"/>
                  </a:lnTo>
                  <a:lnTo>
                    <a:pt x="114300" y="3149600"/>
                  </a:lnTo>
                  <a:lnTo>
                    <a:pt x="101600" y="3009900"/>
                  </a:lnTo>
                  <a:cubicBezTo>
                    <a:pt x="101600" y="3009900"/>
                    <a:pt x="63500" y="2959100"/>
                    <a:pt x="63500" y="2933700"/>
                  </a:cubicBezTo>
                  <a:cubicBezTo>
                    <a:pt x="63500" y="2908300"/>
                    <a:pt x="101600" y="2870200"/>
                    <a:pt x="101600" y="2870200"/>
                  </a:cubicBezTo>
                  <a:lnTo>
                    <a:pt x="190500" y="2667000"/>
                  </a:lnTo>
                  <a:cubicBezTo>
                    <a:pt x="190500" y="2667000"/>
                    <a:pt x="165100" y="2616200"/>
                    <a:pt x="203200" y="2540000"/>
                  </a:cubicBezTo>
                  <a:cubicBezTo>
                    <a:pt x="241300" y="2463800"/>
                    <a:pt x="292100" y="2311400"/>
                    <a:pt x="292100" y="2311400"/>
                  </a:cubicBezTo>
                  <a:cubicBezTo>
                    <a:pt x="292100" y="2311400"/>
                    <a:pt x="266700" y="2209800"/>
                    <a:pt x="228600" y="2146300"/>
                  </a:cubicBezTo>
                  <a:cubicBezTo>
                    <a:pt x="190500" y="2082800"/>
                    <a:pt x="177800" y="1955800"/>
                    <a:pt x="177800" y="1955800"/>
                  </a:cubicBezTo>
                  <a:lnTo>
                    <a:pt x="177800" y="1803400"/>
                  </a:lnTo>
                  <a:lnTo>
                    <a:pt x="177800" y="1638300"/>
                  </a:lnTo>
                  <a:lnTo>
                    <a:pt x="177800" y="1397000"/>
                  </a:lnTo>
                  <a:cubicBezTo>
                    <a:pt x="114300" y="1295400"/>
                    <a:pt x="139700" y="1270000"/>
                    <a:pt x="139700" y="1270000"/>
                  </a:cubicBezTo>
                  <a:lnTo>
                    <a:pt x="139700" y="1193800"/>
                  </a:lnTo>
                  <a:cubicBezTo>
                    <a:pt x="139700" y="1130300"/>
                    <a:pt x="165100" y="1016000"/>
                    <a:pt x="165100" y="1016000"/>
                  </a:cubicBezTo>
                  <a:lnTo>
                    <a:pt x="152400" y="838200"/>
                  </a:lnTo>
                  <a:cubicBezTo>
                    <a:pt x="215900" y="723900"/>
                    <a:pt x="165100" y="647700"/>
                    <a:pt x="165100" y="647700"/>
                  </a:cubicBezTo>
                  <a:cubicBezTo>
                    <a:pt x="152400" y="622300"/>
                    <a:pt x="177800" y="596900"/>
                    <a:pt x="190500" y="571500"/>
                  </a:cubicBezTo>
                  <a:cubicBezTo>
                    <a:pt x="203200" y="546100"/>
                    <a:pt x="196850" y="501650"/>
                    <a:pt x="196850" y="501650"/>
                  </a:cubicBezTo>
                  <a:cubicBezTo>
                    <a:pt x="95250" y="247650"/>
                    <a:pt x="107950" y="6350"/>
                    <a:pt x="107950" y="6350"/>
                  </a:cubicBezTo>
                  <a:lnTo>
                    <a:pt x="4038600" y="0"/>
                  </a:lnTo>
                  <a:close/>
                </a:path>
              </a:pathLst>
            </a:custGeom>
            <a:blipFill>
              <a:blip r:embed="rId6"/>
              <a:stretch>
                <a:fillRect l="-125497" t="-47414" r="-124299" b="-2469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3700" cy="5473700"/>
            </a:xfrm>
            <a:custGeom>
              <a:avLst/>
              <a:gdLst/>
              <a:ahLst/>
              <a:cxnLst/>
              <a:rect r="r" b="b" t="t" l="l"/>
              <a:pathLst>
                <a:path h="5473700" w="393700">
                  <a:moveTo>
                    <a:pt x="393700" y="5473700"/>
                  </a:moveTo>
                  <a:lnTo>
                    <a:pt x="0" y="5473700"/>
                  </a:lnTo>
                  <a:lnTo>
                    <a:pt x="0" y="0"/>
                  </a:lnTo>
                  <a:lnTo>
                    <a:pt x="393700" y="0"/>
                  </a:lnTo>
                  <a:lnTo>
                    <a:pt x="393700" y="5473700"/>
                  </a:lnTo>
                  <a:close/>
                </a:path>
              </a:pathLst>
            </a:custGeom>
            <a:blipFill>
              <a:blip r:embed="rId7"/>
              <a:stretch>
                <a:fillRect l="0" t="-275" r="-18931" b="-500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5623892">
            <a:off x="8949602" y="2033581"/>
            <a:ext cx="931150" cy="1648052"/>
          </a:xfrm>
          <a:custGeom>
            <a:avLst/>
            <a:gdLst/>
            <a:ahLst/>
            <a:cxnLst/>
            <a:rect r="r" b="b" t="t" l="l"/>
            <a:pathLst>
              <a:path h="1648052" w="931150">
                <a:moveTo>
                  <a:pt x="0" y="0"/>
                </a:moveTo>
                <a:lnTo>
                  <a:pt x="931149" y="0"/>
                </a:lnTo>
                <a:lnTo>
                  <a:pt x="931149" y="1648053"/>
                </a:lnTo>
                <a:lnTo>
                  <a:pt x="0" y="1648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078235">
            <a:off x="7959485" y="5159293"/>
            <a:ext cx="1070495" cy="2864200"/>
          </a:xfrm>
          <a:custGeom>
            <a:avLst/>
            <a:gdLst/>
            <a:ahLst/>
            <a:cxnLst/>
            <a:rect r="r" b="b" t="t" l="l"/>
            <a:pathLst>
              <a:path h="2864200" w="1070495">
                <a:moveTo>
                  <a:pt x="0" y="0"/>
                </a:moveTo>
                <a:lnTo>
                  <a:pt x="1070495" y="0"/>
                </a:lnTo>
                <a:lnTo>
                  <a:pt x="1070495" y="2864200"/>
                </a:lnTo>
                <a:lnTo>
                  <a:pt x="0" y="2864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324997">
            <a:off x="7459765" y="6387822"/>
            <a:ext cx="2406471" cy="56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3"/>
              </a:lnSpc>
            </a:pPr>
            <a:r>
              <a:rPr lang="en-US" sz="4800">
                <a:solidFill>
                  <a:srgbClr val="AA8E6B"/>
                </a:solidFill>
                <a:latin typeface="TC Milo"/>
              </a:rPr>
              <a:t>UPI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91555" y="948242"/>
            <a:ext cx="9504890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LUTHFI TRIASWANGGA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91555" y="8817914"/>
            <a:ext cx="9504890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2341720208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0" t="-25250" r="0" b="-252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5726" y="2289200"/>
            <a:ext cx="15152274" cy="8512951"/>
          </a:xfrm>
          <a:custGeom>
            <a:avLst/>
            <a:gdLst/>
            <a:ahLst/>
            <a:cxnLst/>
            <a:rect r="r" b="b" t="t" l="l"/>
            <a:pathLst>
              <a:path h="8512951" w="15152274">
                <a:moveTo>
                  <a:pt x="0" y="0"/>
                </a:moveTo>
                <a:lnTo>
                  <a:pt x="15152274" y="0"/>
                </a:lnTo>
                <a:lnTo>
                  <a:pt x="15152274" y="8512951"/>
                </a:lnTo>
                <a:lnTo>
                  <a:pt x="0" y="851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68126" t="-26853" r="-6270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8255">
            <a:off x="-43418" y="-4645479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68255">
            <a:off x="9957833" y="-4645479"/>
            <a:ext cx="10900132" cy="8229600"/>
          </a:xfrm>
          <a:custGeom>
            <a:avLst/>
            <a:gdLst/>
            <a:ahLst/>
            <a:cxnLst/>
            <a:rect r="r" b="b" t="t" l="l"/>
            <a:pathLst>
              <a:path h="8229600" w="10900132">
                <a:moveTo>
                  <a:pt x="0" y="0"/>
                </a:moveTo>
                <a:lnTo>
                  <a:pt x="10900133" y="0"/>
                </a:lnTo>
                <a:lnTo>
                  <a:pt x="109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291425"/>
            <a:ext cx="16230600" cy="431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AA8E6B"/>
                </a:solidFill>
                <a:latin typeface="Agrandir Bold"/>
              </a:rPr>
              <a:t>Pemrograman shell Linux, sering disebut shell scripting, adalah metode untuk menulis skrip menggunakan shell atau command line interface (CLI) untuk mengotomatisasi tugas-tugas di sistem operasi Unix dan Linux. Skrip ini dapat digunakan untuk melakukan berbagai macam tugas mulai dari administrasi sistem, manipulasi file, hingga pengelolaan jaringan.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63836" y="6878036"/>
            <a:ext cx="6288126" cy="3880737"/>
          </a:xfrm>
          <a:custGeom>
            <a:avLst/>
            <a:gdLst/>
            <a:ahLst/>
            <a:cxnLst/>
            <a:rect r="r" b="b" t="t" l="l"/>
            <a:pathLst>
              <a:path h="3880737" w="6288126">
                <a:moveTo>
                  <a:pt x="0" y="0"/>
                </a:moveTo>
                <a:lnTo>
                  <a:pt x="6288126" y="0"/>
                </a:lnTo>
                <a:lnTo>
                  <a:pt x="6288126" y="3880737"/>
                </a:lnTo>
                <a:lnTo>
                  <a:pt x="0" y="3880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701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80918" y="5402675"/>
            <a:ext cx="9273713" cy="5356098"/>
          </a:xfrm>
          <a:custGeom>
            <a:avLst/>
            <a:gdLst/>
            <a:ahLst/>
            <a:cxnLst/>
            <a:rect r="r" b="b" t="t" l="l"/>
            <a:pathLst>
              <a:path h="5356098" w="9273713">
                <a:moveTo>
                  <a:pt x="0" y="0"/>
                </a:moveTo>
                <a:lnTo>
                  <a:pt x="9273713" y="0"/>
                </a:lnTo>
                <a:lnTo>
                  <a:pt x="9273713" y="5356098"/>
                </a:lnTo>
                <a:lnTo>
                  <a:pt x="0" y="535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017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91555" y="1215451"/>
            <a:ext cx="9504890" cy="11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1"/>
              </a:lnSpc>
            </a:pPr>
            <a:r>
              <a:rPr lang="en-US" sz="9399">
                <a:solidFill>
                  <a:srgbClr val="201E20"/>
                </a:solidFill>
                <a:latin typeface="TC Milo"/>
              </a:rPr>
              <a:t>WHAT IS SHELL SCRIPTING?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479494">
            <a:off x="-1261156" y="-3051836"/>
            <a:ext cx="20810311" cy="16390673"/>
          </a:xfrm>
          <a:custGeom>
            <a:avLst/>
            <a:gdLst/>
            <a:ahLst/>
            <a:cxnLst/>
            <a:rect r="r" b="b" t="t" l="l"/>
            <a:pathLst>
              <a:path h="16390673" w="20810311">
                <a:moveTo>
                  <a:pt x="16955331" y="16390672"/>
                </a:moveTo>
                <a:lnTo>
                  <a:pt x="0" y="9537373"/>
                </a:lnTo>
                <a:lnTo>
                  <a:pt x="3854981" y="0"/>
                </a:lnTo>
                <a:lnTo>
                  <a:pt x="20810312" y="6853299"/>
                </a:lnTo>
                <a:lnTo>
                  <a:pt x="16955331" y="16390672"/>
                </a:lnTo>
                <a:close/>
              </a:path>
            </a:pathLst>
          </a:custGeom>
          <a:blipFill>
            <a:blip r:embed="rId2"/>
            <a:stretch>
              <a:fillRect l="-33967" t="-57690" r="-5233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3322">
            <a:off x="-7621579" y="911225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0" y="0"/>
                </a:moveTo>
                <a:lnTo>
                  <a:pt x="11211325" y="0"/>
                </a:lnTo>
                <a:lnTo>
                  <a:pt x="11211325" y="8464550"/>
                </a:lnTo>
                <a:lnTo>
                  <a:pt x="0" y="8464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013322">
            <a:off x="14698254" y="911225"/>
            <a:ext cx="11211325" cy="8464551"/>
          </a:xfrm>
          <a:custGeom>
            <a:avLst/>
            <a:gdLst/>
            <a:ahLst/>
            <a:cxnLst/>
            <a:rect r="r" b="b" t="t" l="l"/>
            <a:pathLst>
              <a:path h="8464551" w="11211325">
                <a:moveTo>
                  <a:pt x="11211325" y="8464550"/>
                </a:moveTo>
                <a:lnTo>
                  <a:pt x="0" y="8464550"/>
                </a:lnTo>
                <a:lnTo>
                  <a:pt x="0" y="0"/>
                </a:lnTo>
                <a:lnTo>
                  <a:pt x="11211325" y="0"/>
                </a:lnTo>
                <a:lnTo>
                  <a:pt x="11211325" y="84645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59839">
            <a:off x="7974579" y="-2375559"/>
            <a:ext cx="2338842" cy="6396223"/>
          </a:xfrm>
          <a:custGeom>
            <a:avLst/>
            <a:gdLst/>
            <a:ahLst/>
            <a:cxnLst/>
            <a:rect r="r" b="b" t="t" l="l"/>
            <a:pathLst>
              <a:path h="6396223" w="2338842">
                <a:moveTo>
                  <a:pt x="0" y="0"/>
                </a:moveTo>
                <a:lnTo>
                  <a:pt x="2338842" y="0"/>
                </a:lnTo>
                <a:lnTo>
                  <a:pt x="2338842" y="6396224"/>
                </a:lnTo>
                <a:lnTo>
                  <a:pt x="0" y="6396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79343" y="3047102"/>
            <a:ext cx="18967343" cy="9553910"/>
          </a:xfrm>
          <a:custGeom>
            <a:avLst/>
            <a:gdLst/>
            <a:ahLst/>
            <a:cxnLst/>
            <a:rect r="r" b="b" t="t" l="l"/>
            <a:pathLst>
              <a:path h="9553910" w="18967343">
                <a:moveTo>
                  <a:pt x="0" y="0"/>
                </a:moveTo>
                <a:lnTo>
                  <a:pt x="18967343" y="0"/>
                </a:lnTo>
                <a:lnTo>
                  <a:pt x="18967343" y="9553910"/>
                </a:lnTo>
                <a:lnTo>
                  <a:pt x="0" y="9553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571" t="0" r="-3157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18810" y="3047102"/>
            <a:ext cx="4665900" cy="6211198"/>
          </a:xfrm>
          <a:custGeom>
            <a:avLst/>
            <a:gdLst/>
            <a:ahLst/>
            <a:cxnLst/>
            <a:rect r="r" b="b" t="t" l="l"/>
            <a:pathLst>
              <a:path h="6211198" w="4665900">
                <a:moveTo>
                  <a:pt x="0" y="0"/>
                </a:moveTo>
                <a:lnTo>
                  <a:pt x="4665900" y="0"/>
                </a:lnTo>
                <a:lnTo>
                  <a:pt x="4665900" y="6211198"/>
                </a:lnTo>
                <a:lnTo>
                  <a:pt x="0" y="6211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61670" y="2923277"/>
            <a:ext cx="7907520" cy="676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Pada program kali ini, saya membuat program sisop dengan 13 fitur sebagai berikut : 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Lihat isi Direktori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Lihat isi FIle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Create File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 Copy File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Delete File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Rename File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Edit File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Cek Koneksi Proxy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Pindahkan File ke Folder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Create Folder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Delete Folder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Compress Folder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Extract Folder</a:t>
            </a:r>
          </a:p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AA8E6B"/>
                </a:solidFill>
                <a:latin typeface="Agrandir Bold"/>
              </a:rPr>
              <a:t>Keluar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2054" y="373447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201E20"/>
                </a:solidFill>
                <a:latin typeface="TC Milo"/>
              </a:rPr>
              <a:t>MENU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4283355" y="-3177027"/>
            <a:ext cx="8759462" cy="13016715"/>
          </a:xfrm>
          <a:custGeom>
            <a:avLst/>
            <a:gdLst/>
            <a:ahLst/>
            <a:cxnLst/>
            <a:rect r="r" b="b" t="t" l="l"/>
            <a:pathLst>
              <a:path h="13016715" w="8759462">
                <a:moveTo>
                  <a:pt x="8759462" y="0"/>
                </a:moveTo>
                <a:lnTo>
                  <a:pt x="0" y="0"/>
                </a:lnTo>
                <a:lnTo>
                  <a:pt x="0" y="13016715"/>
                </a:lnTo>
                <a:lnTo>
                  <a:pt x="8759462" y="13016715"/>
                </a:lnTo>
                <a:lnTo>
                  <a:pt x="875946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4132203" y="654132"/>
            <a:ext cx="11211325" cy="8846807"/>
          </a:xfrm>
          <a:custGeom>
            <a:avLst/>
            <a:gdLst/>
            <a:ahLst/>
            <a:cxnLst/>
            <a:rect r="r" b="b" t="t" l="l"/>
            <a:pathLst>
              <a:path h="8846807" w="11211325">
                <a:moveTo>
                  <a:pt x="0" y="0"/>
                </a:moveTo>
                <a:lnTo>
                  <a:pt x="11211325" y="0"/>
                </a:lnTo>
                <a:lnTo>
                  <a:pt x="11211325" y="8846807"/>
                </a:lnTo>
                <a:lnTo>
                  <a:pt x="0" y="884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7" t="0" r="-225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10619882" y="-1645107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5244" y="1044683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LIHAT DIREKTORI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7330" y="2894032"/>
            <a:ext cx="9697630" cy="157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Fitur ini memungkinkan pengguna untuk menampilkan isi direktori.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334466">
            <a:off x="14320724" y="-4503648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07478" y="8501266"/>
            <a:ext cx="8499425" cy="1514068"/>
          </a:xfrm>
          <a:custGeom>
            <a:avLst/>
            <a:gdLst/>
            <a:ahLst/>
            <a:cxnLst/>
            <a:rect r="r" b="b" t="t" l="l"/>
            <a:pathLst>
              <a:path h="1514068" w="8499425">
                <a:moveTo>
                  <a:pt x="0" y="0"/>
                </a:moveTo>
                <a:lnTo>
                  <a:pt x="8499425" y="0"/>
                </a:lnTo>
                <a:lnTo>
                  <a:pt x="8499425" y="1514068"/>
                </a:lnTo>
                <a:lnTo>
                  <a:pt x="0" y="1514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872149">
            <a:off x="13631390" y="-274010"/>
            <a:ext cx="9217666" cy="13697614"/>
          </a:xfrm>
          <a:custGeom>
            <a:avLst/>
            <a:gdLst/>
            <a:ahLst/>
            <a:cxnLst/>
            <a:rect r="r" b="b" t="t" l="l"/>
            <a:pathLst>
              <a:path h="13697614" w="9217666">
                <a:moveTo>
                  <a:pt x="9217666" y="0"/>
                </a:moveTo>
                <a:lnTo>
                  <a:pt x="0" y="0"/>
                </a:lnTo>
                <a:lnTo>
                  <a:pt x="0" y="13697614"/>
                </a:lnTo>
                <a:lnTo>
                  <a:pt x="9217666" y="13697614"/>
                </a:lnTo>
                <a:lnTo>
                  <a:pt x="9217666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6677">
            <a:off x="11013522" y="935876"/>
            <a:ext cx="11531596" cy="8706355"/>
          </a:xfrm>
          <a:custGeom>
            <a:avLst/>
            <a:gdLst/>
            <a:ahLst/>
            <a:cxnLst/>
            <a:rect r="r" b="b" t="t" l="l"/>
            <a:pathLst>
              <a:path h="8706355" w="11531596">
                <a:moveTo>
                  <a:pt x="0" y="0"/>
                </a:moveTo>
                <a:lnTo>
                  <a:pt x="11531597" y="0"/>
                </a:lnTo>
                <a:lnTo>
                  <a:pt x="11531597" y="8706355"/>
                </a:lnTo>
                <a:lnTo>
                  <a:pt x="0" y="8706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5585653" y="-1645107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50887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4" y="0"/>
                </a:lnTo>
                <a:lnTo>
                  <a:pt x="18967344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817281" y="4429132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73723" y="8452323"/>
            <a:ext cx="9532758" cy="1611953"/>
          </a:xfrm>
          <a:custGeom>
            <a:avLst/>
            <a:gdLst/>
            <a:ahLst/>
            <a:cxnLst/>
            <a:rect r="r" b="b" t="t" l="l"/>
            <a:pathLst>
              <a:path h="1611953" w="9532758">
                <a:moveTo>
                  <a:pt x="0" y="0"/>
                </a:moveTo>
                <a:lnTo>
                  <a:pt x="9532759" y="0"/>
                </a:lnTo>
                <a:lnTo>
                  <a:pt x="9532759" y="1611954"/>
                </a:lnTo>
                <a:lnTo>
                  <a:pt x="0" y="1611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21016" y="1044683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LIHAT FILE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3602" y="2894032"/>
            <a:ext cx="9544548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Fitur ini memungkinkan pengguna untuk menampilkan isi file pada direktori.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4283355" y="-3177027"/>
            <a:ext cx="8759462" cy="13016715"/>
          </a:xfrm>
          <a:custGeom>
            <a:avLst/>
            <a:gdLst/>
            <a:ahLst/>
            <a:cxnLst/>
            <a:rect r="r" b="b" t="t" l="l"/>
            <a:pathLst>
              <a:path h="13016715" w="8759462">
                <a:moveTo>
                  <a:pt x="8759462" y="0"/>
                </a:moveTo>
                <a:lnTo>
                  <a:pt x="0" y="0"/>
                </a:lnTo>
                <a:lnTo>
                  <a:pt x="0" y="13016715"/>
                </a:lnTo>
                <a:lnTo>
                  <a:pt x="8759462" y="13016715"/>
                </a:lnTo>
                <a:lnTo>
                  <a:pt x="875946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4132203" y="654132"/>
            <a:ext cx="11211325" cy="8846807"/>
          </a:xfrm>
          <a:custGeom>
            <a:avLst/>
            <a:gdLst/>
            <a:ahLst/>
            <a:cxnLst/>
            <a:rect r="r" b="b" t="t" l="l"/>
            <a:pathLst>
              <a:path h="8846807" w="11211325">
                <a:moveTo>
                  <a:pt x="0" y="0"/>
                </a:moveTo>
                <a:lnTo>
                  <a:pt x="11211325" y="0"/>
                </a:lnTo>
                <a:lnTo>
                  <a:pt x="11211325" y="8846807"/>
                </a:lnTo>
                <a:lnTo>
                  <a:pt x="0" y="884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7" t="0" r="-225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10619882" y="-1645107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5244" y="1044683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CREATE FILE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7330" y="2894032"/>
            <a:ext cx="9697630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Fitur ini memungkinkan pengguna untuk membuat file baru di dalam sistem file.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334466">
            <a:off x="14320724" y="-4503648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00289" y="8388306"/>
            <a:ext cx="9513803" cy="1739987"/>
          </a:xfrm>
          <a:custGeom>
            <a:avLst/>
            <a:gdLst/>
            <a:ahLst/>
            <a:cxnLst/>
            <a:rect r="r" b="b" t="t" l="l"/>
            <a:pathLst>
              <a:path h="1739987" w="9513803">
                <a:moveTo>
                  <a:pt x="0" y="0"/>
                </a:moveTo>
                <a:lnTo>
                  <a:pt x="9513803" y="0"/>
                </a:lnTo>
                <a:lnTo>
                  <a:pt x="9513803" y="1739988"/>
                </a:lnTo>
                <a:lnTo>
                  <a:pt x="0" y="1739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872149">
            <a:off x="13631390" y="-274010"/>
            <a:ext cx="9217666" cy="13697614"/>
          </a:xfrm>
          <a:custGeom>
            <a:avLst/>
            <a:gdLst/>
            <a:ahLst/>
            <a:cxnLst/>
            <a:rect r="r" b="b" t="t" l="l"/>
            <a:pathLst>
              <a:path h="13697614" w="9217666">
                <a:moveTo>
                  <a:pt x="9217666" y="0"/>
                </a:moveTo>
                <a:lnTo>
                  <a:pt x="0" y="0"/>
                </a:lnTo>
                <a:lnTo>
                  <a:pt x="0" y="13697614"/>
                </a:lnTo>
                <a:lnTo>
                  <a:pt x="9217666" y="13697614"/>
                </a:lnTo>
                <a:lnTo>
                  <a:pt x="9217666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86677">
            <a:off x="11013522" y="935876"/>
            <a:ext cx="11531596" cy="8706355"/>
          </a:xfrm>
          <a:custGeom>
            <a:avLst/>
            <a:gdLst/>
            <a:ahLst/>
            <a:cxnLst/>
            <a:rect r="r" b="b" t="t" l="l"/>
            <a:pathLst>
              <a:path h="8706355" w="11531596">
                <a:moveTo>
                  <a:pt x="0" y="0"/>
                </a:moveTo>
                <a:lnTo>
                  <a:pt x="11531597" y="0"/>
                </a:lnTo>
                <a:lnTo>
                  <a:pt x="11531597" y="8706355"/>
                </a:lnTo>
                <a:lnTo>
                  <a:pt x="0" y="8706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5585653" y="-1645107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50887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4" y="0"/>
                </a:lnTo>
                <a:lnTo>
                  <a:pt x="18967344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817281" y="4429132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1317" y="7482686"/>
            <a:ext cx="9523289" cy="2122493"/>
          </a:xfrm>
          <a:custGeom>
            <a:avLst/>
            <a:gdLst/>
            <a:ahLst/>
            <a:cxnLst/>
            <a:rect r="r" b="b" t="t" l="l"/>
            <a:pathLst>
              <a:path h="2122493" w="9523289">
                <a:moveTo>
                  <a:pt x="0" y="0"/>
                </a:moveTo>
                <a:lnTo>
                  <a:pt x="9523289" y="0"/>
                </a:lnTo>
                <a:lnTo>
                  <a:pt x="9523289" y="2122493"/>
                </a:lnTo>
                <a:lnTo>
                  <a:pt x="0" y="21224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21016" y="1044683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COPY FILE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3602" y="2894032"/>
            <a:ext cx="9544548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Fitur ini memungkinkan pengguna untuk menduplikat file yang telah dibuat.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33" t="-34922" r="-11583" b="-1502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4927850">
            <a:off x="-4283355" y="-3177027"/>
            <a:ext cx="8759462" cy="13016715"/>
          </a:xfrm>
          <a:custGeom>
            <a:avLst/>
            <a:gdLst/>
            <a:ahLst/>
            <a:cxnLst/>
            <a:rect r="r" b="b" t="t" l="l"/>
            <a:pathLst>
              <a:path h="13016715" w="8759462">
                <a:moveTo>
                  <a:pt x="8759462" y="0"/>
                </a:moveTo>
                <a:lnTo>
                  <a:pt x="0" y="0"/>
                </a:lnTo>
                <a:lnTo>
                  <a:pt x="0" y="13016715"/>
                </a:lnTo>
                <a:lnTo>
                  <a:pt x="8759462" y="13016715"/>
                </a:lnTo>
                <a:lnTo>
                  <a:pt x="8759462" y="0"/>
                </a:lnTo>
                <a:close/>
              </a:path>
            </a:pathLst>
          </a:custGeom>
          <a:blipFill>
            <a:blip r:embed="rId3"/>
            <a:stretch>
              <a:fillRect l="-2835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3322">
            <a:off x="-4132203" y="654132"/>
            <a:ext cx="11211325" cy="8846807"/>
          </a:xfrm>
          <a:custGeom>
            <a:avLst/>
            <a:gdLst/>
            <a:ahLst/>
            <a:cxnLst/>
            <a:rect r="r" b="b" t="t" l="l"/>
            <a:pathLst>
              <a:path h="8846807" w="11211325">
                <a:moveTo>
                  <a:pt x="0" y="0"/>
                </a:moveTo>
                <a:lnTo>
                  <a:pt x="11211325" y="0"/>
                </a:lnTo>
                <a:lnTo>
                  <a:pt x="11211325" y="8846807"/>
                </a:lnTo>
                <a:lnTo>
                  <a:pt x="0" y="884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7" t="0" r="-225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39252">
            <a:off x="10619882" y="-1645107"/>
            <a:ext cx="2474617" cy="7296946"/>
          </a:xfrm>
          <a:custGeom>
            <a:avLst/>
            <a:gdLst/>
            <a:ahLst/>
            <a:cxnLst/>
            <a:rect r="r" b="b" t="t" l="l"/>
            <a:pathLst>
              <a:path h="7296946" w="2474617">
                <a:moveTo>
                  <a:pt x="0" y="0"/>
                </a:moveTo>
                <a:lnTo>
                  <a:pt x="2474617" y="0"/>
                </a:lnTo>
                <a:lnTo>
                  <a:pt x="2474617" y="7296946"/>
                </a:lnTo>
                <a:lnTo>
                  <a:pt x="0" y="72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280" y="3304949"/>
            <a:ext cx="18967343" cy="8458523"/>
          </a:xfrm>
          <a:custGeom>
            <a:avLst/>
            <a:gdLst/>
            <a:ahLst/>
            <a:cxnLst/>
            <a:rect r="r" b="b" t="t" l="l"/>
            <a:pathLst>
              <a:path h="8458523" w="18967343">
                <a:moveTo>
                  <a:pt x="0" y="0"/>
                </a:moveTo>
                <a:lnTo>
                  <a:pt x="18967343" y="0"/>
                </a:lnTo>
                <a:lnTo>
                  <a:pt x="18967343" y="8458523"/>
                </a:lnTo>
                <a:lnTo>
                  <a:pt x="0" y="8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18" t="0" r="-2221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5244" y="1044683"/>
            <a:ext cx="8003892" cy="124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2"/>
              </a:lnSpc>
            </a:pPr>
            <a:r>
              <a:rPr lang="en-US" sz="10400">
                <a:solidFill>
                  <a:srgbClr val="FFFFFF"/>
                </a:solidFill>
                <a:latin typeface="TC Milo"/>
              </a:rPr>
              <a:t>DELETE FILE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7330" y="2894032"/>
            <a:ext cx="9697630" cy="232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>
                <a:solidFill>
                  <a:srgbClr val="AA8E6B"/>
                </a:solidFill>
                <a:latin typeface="Agrandir Bold"/>
              </a:rPr>
              <a:t>Fitur ini memungkinkan pengguna untuk menghapus file yang telah dibuat.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334466">
            <a:off x="14320724" y="-4503648"/>
            <a:ext cx="6645402" cy="8229600"/>
          </a:xfrm>
          <a:custGeom>
            <a:avLst/>
            <a:gdLst/>
            <a:ahLst/>
            <a:cxnLst/>
            <a:rect r="r" b="b" t="t" l="l"/>
            <a:pathLst>
              <a:path h="8229600" w="6645402">
                <a:moveTo>
                  <a:pt x="0" y="0"/>
                </a:moveTo>
                <a:lnTo>
                  <a:pt x="6645402" y="0"/>
                </a:lnTo>
                <a:lnTo>
                  <a:pt x="66454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25472" y="7714358"/>
            <a:ext cx="9663438" cy="1693055"/>
          </a:xfrm>
          <a:custGeom>
            <a:avLst/>
            <a:gdLst/>
            <a:ahLst/>
            <a:cxnLst/>
            <a:rect r="r" b="b" t="t" l="l"/>
            <a:pathLst>
              <a:path h="1693055" w="9663438">
                <a:moveTo>
                  <a:pt x="0" y="0"/>
                </a:moveTo>
                <a:lnTo>
                  <a:pt x="9663437" y="0"/>
                </a:lnTo>
                <a:lnTo>
                  <a:pt x="9663437" y="1693055"/>
                </a:lnTo>
                <a:lnTo>
                  <a:pt x="0" y="16930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DAGGY0VT9kU</dc:identifier>
  <dcterms:modified xsi:type="dcterms:W3CDTF">2011-08-01T06:04:30Z</dcterms:modified>
  <cp:revision>1</cp:revision>
  <dc:title>17_LuthfiTriaswangga_UAS</dc:title>
</cp:coreProperties>
</file>